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avea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ave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82800" y="332650"/>
            <a:ext cx="2978400" cy="67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NaXNGkNC5HNXx7jgbvIHz1mzjlBmIKJV/view" TargetMode="External"/><Relationship Id="rId6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hyperlink" Target="http://drive.google.com/file/d/19IVWvYCQbWHS1lzTE2fBqaILHW0B98yd/view" TargetMode="External"/><Relationship Id="rId5" Type="http://schemas.openxmlformats.org/officeDocument/2006/relationships/image" Target="../media/image18.jpg"/><Relationship Id="rId6" Type="http://schemas.openxmlformats.org/officeDocument/2006/relationships/hyperlink" Target="http://drive.google.com/file/d/1Oq5BeO2rg9uLxJyTOESOIJ7UiY2OBVRz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hyperlink" Target="https://sites.google.com/ikasle.db.eus/odolkibeltzaaudioteknologia/inic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wXyCax5kfk6hVLDc8u7mujpmSE4RWoz-/view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16.jpg"/><Relationship Id="rId6" Type="http://schemas.openxmlformats.org/officeDocument/2006/relationships/hyperlink" Target="http://drive.google.com/file/d/14L145OapjQ4Y_MIJ2mPEVqL_fENn6BE0/view" TargetMode="External"/><Relationship Id="rId7" Type="http://schemas.openxmlformats.org/officeDocument/2006/relationships/image" Target="../media/image6.jp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hyperlink" Target="http://www.youtube.com/watch?v=wOxBmJ5X-js" TargetMode="External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hyperlink" Target="http://drive.google.com/file/d/17igs2a4VE-69sI0OU_N9DO49BYkulKUa/view" TargetMode="External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297500" y="5190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Sarrera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200"/>
          </a:p>
        </p:txBody>
      </p:sp>
      <p:pic>
        <p:nvPicPr>
          <p:cNvPr id="56" name="Google Shape;56;p13" title="Logo Empresa Tecnología Startup Moderno Minimalista Negro y Lil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4175400" y="4592900"/>
            <a:ext cx="4727700" cy="5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anplifikagailuaren diseinua</a:t>
            </a:r>
            <a:endParaRPr/>
          </a:p>
        </p:txBody>
      </p:sp>
      <p:pic>
        <p:nvPicPr>
          <p:cNvPr id="105" name="Google Shape;105;p22" title="Captura de pantalla 2025-12-18 0917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775" y="1133475"/>
            <a:ext cx="51244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 title="IMG_033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75" y="426175"/>
            <a:ext cx="5295701" cy="39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 title="Pruebak bideoa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3300" y="1851650"/>
            <a:ext cx="3150451" cy="177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470275" y="146950"/>
            <a:ext cx="2806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Digital OB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6789425" y="110200"/>
            <a:ext cx="1998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Analog OB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2" name="Google Shape;122;p25" title="Bideoa digital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75" y="1315275"/>
            <a:ext cx="4041326" cy="25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 title="Bideoa Fuzz.mo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15275"/>
            <a:ext cx="4362998" cy="25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/>
        </p:nvSpPr>
        <p:spPr>
          <a:xfrm>
            <a:off x="3280075" y="25400"/>
            <a:ext cx="3344100" cy="1293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Helbidea: HAMARRETXETA 9, 20110 Pasaia, Gipuzkoa</a:t>
            </a:r>
            <a:endParaRPr b="0" i="0" sz="18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Web gunea: </a:t>
            </a:r>
            <a:r>
              <a:rPr b="0" i="0" lang="es" sz="1800" u="sng" cap="none" strike="noStrike">
                <a:solidFill>
                  <a:schemeClr val="hlink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odolki beltza audio teknologia</a:t>
            </a:r>
            <a:r>
              <a:rPr b="0" i="0" lang="es" sz="1800" u="sng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800" u="sng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6" title="Logo Empresa Tecnología Startup Moderno Minimalista Negro y Lila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875" y="0"/>
            <a:ext cx="2233125" cy="17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 title="Captura de pantalla 2025-11-12 094727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993375" cy="18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IMG_034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950" y="3532425"/>
            <a:ext cx="2457048" cy="16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IMG_0348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532425"/>
            <a:ext cx="2542349" cy="16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hatGPT Image 7 feb 2026, 17_18_1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3225800" cy="23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ChatGPT Image 7 feb 2026, 17_09_2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3340" y="0"/>
            <a:ext cx="3590661" cy="23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877600" y="264525"/>
            <a:ext cx="2162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Efektu anitzeko 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pedal digitala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In this demo, Don Carr demonstrates some of the sonic capabilities of the Neural DSP Nano Cortex. Check it out! &#10;&#10;Shop the Neural DSP Cortex digital effects modeler / profiling pedal 👉 https://sweetwater.sjv.io/Jz9DeE&#10;&#10;00:00 — Intro &#10;01:17 — Overview &#10;02:22 — Edge 2 Baritone FX Playing &#10;02:57 — Amps and IRs &#10;04:44 — Effects Chain &#10;05:13 — Features on the Pedal &#10;07:46 — High Gain Transpose Playing &#10;08:03 — On a Pedalboard &#10;10:20 — Capture Features &#10;11:08 — Lead 1 FX Octaver Playing &#10;&#10;Subscribe and follow for the latest gear news and giveaways! 👉 https://www.youtube.com/@sweetwater/videos  &#10;&#10;After you watch, visit Sweetwater.com today for all your music instrument and pro audio needs! 👉 https://sweetwater.sjv.io/shop  &#10;&#10;Visit the DealZone for the best deals on demos, bundles, B-stock, and more 👉 https://sweetwater.sjv.io/Dealzone_Demos  &#10;&#10;Shop used gear 👉 https://sweetwater.sjv.io/Gear-Exchange  &#10;&#10;The cameras powering Sweetwater 👉 https://www.youtube.com/watch?v=fqOcslWBZxM &#10;&#10;Recorded at Sweetwater Studios 👉 https://SweetwaterStudios.com/   &#10;Sweetwater Studios mic locker 👉 https://Sweetwater.sjv.io/Mic_Locker   &#10;Sweetwater Studio A gear list 👉 https://sweetwater.sjv.io/Studio_A_Gear_List   &#10;Sweetwater Studio B gear list 👉 https://sweetwater.sjv.io/Studio_B_Gear_List  &#10;Sweetwater Studio C gear list 👉 https://sweetwater.sjv.io/Studio_C_Gear_List &#10;&#10;For more from Sweetwater, follow us: &#10;Facebook: https://www.facebook.com/Sweetwater  &#10;Twitter: https://twitter.com/SweetwaterSound    &#10;Instagram: https://instagram.com/SweetwaterSound  &#10;TikTok: https://www.tiktok.com/@SweetwaterSound   &#10;&#10;#Sweetwater #NeuralDSP #NanoCortex #Cortex #Multi-effects #Modeler #Pedal #GuitarPedal #AmpModeler #DonCarr" id="70" name="Google Shape;70;p15" title="Neural DSP Nano Cortex Demo: Your New Go-to Digital Effects Modeler and Profil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342900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098675" y="4251575"/>
            <a:ext cx="1425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7"/>
              <a:buNone/>
            </a:pPr>
            <a:r>
              <a:rPr b="1" lang="es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Digital OB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6" name="Google Shape;76;p16" title="ChatGPT Image 17 feb 2026, 11_27_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1049713" y="73480"/>
            <a:ext cx="7044570" cy="6672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Pedal analogikoa</a:t>
            </a:r>
          </a:p>
        </p:txBody>
      </p:sp>
      <p:pic>
        <p:nvPicPr>
          <p:cNvPr id="94" name="Google Shape;94;p20" title="IMG_035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450" y="3267900"/>
            <a:ext cx="2839550" cy="18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Captura de pantalla 2025-12-18 0911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1047750"/>
            <a:ext cx="49339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